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modernComment_102_215C0BD9.xml" ContentType="application/vnd.ms-powerpoint.comments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1" r:id="rId4"/>
    <p:sldId id="262" r:id="rId5"/>
    <p:sldId id="268" r:id="rId6"/>
    <p:sldId id="269" r:id="rId7"/>
    <p:sldId id="264" r:id="rId8"/>
    <p:sldId id="267" r:id="rId9"/>
    <p:sldId id="266" r:id="rId10"/>
    <p:sldId id="265" r:id="rId11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F9071D00-6468-3589-82AF-2F9AA848CF29}" name="Utilisateur invité" initials="Ui" userId="Utilisateur invité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CCC92C-2150-4E42-AF21-C297F6806AD5}" v="3" dt="2025-05-22T08:00:07.5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8/10/relationships/authors" Target="author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omments/modernComment_102_215C0BD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1BE4E41D-70CF-4346-8158-EE2AF95D2279}" authorId="{F9071D00-6468-3589-82AF-2F9AA848CF29}" created="2025-05-17T11:50:50.376">
    <pc:sldMkLst xmlns:pc="http://schemas.microsoft.com/office/powerpoint/2013/main/command">
      <pc:docMk/>
      <pc:sldMk cId="559680473" sldId="258"/>
    </pc:sldMkLst>
    <p188:txBody>
      <a:bodyPr/>
      <a:lstStyle/>
      <a:p>
        <a:r>
          <a:rPr lang="fr-FR"/>
          <a:t>L'équipe est pluridisciplinaire avec des formations techniques et théoriques. 
Beaucoup de jeunes, formées aux technologies émergentes. 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10491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41795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fr-FR"/>
              <a:t>Modifiez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66923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47632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Modifiez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Modifiez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11866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958540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40201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Modifiez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064072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Modifiez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10903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72787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02177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38941B0-F4D5-4460-BCAD-F7E2B41A8257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7C6CCC6-2BE5-4E42-96A4-D1E8E81A3D8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71127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microsoft.com/office/2018/10/relationships/comments" Target="../comments/modernComment_102_215C0BD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11.png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6" Type="http://schemas.openxmlformats.org/officeDocument/2006/relationships/image" Target="../media/image2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064B39DB-3898-4D3E-B76A-41C9435577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Image 1" descr="Une image contenant texte, capture d’écran, Police, Graphique&#10;&#10;Le contenu généré par l’IA peut être incorrect.">
            <a:extLst>
              <a:ext uri="{FF2B5EF4-FFF2-40B4-BE49-F238E27FC236}">
                <a16:creationId xmlns:a16="http://schemas.microsoft.com/office/drawing/2014/main" id="{583E479E-2A74-AB0E-5F9E-67427036E0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1636" y="1000606"/>
            <a:ext cx="6650182" cy="3740729"/>
          </a:xfrm>
          <a:prstGeom prst="rect">
            <a:avLst/>
          </a:prstGeom>
        </p:spPr>
      </p:pic>
      <p:pic>
        <p:nvPicPr>
          <p:cNvPr id="4" name="Image 3" descr="Une image contenant Police, logo, Graphique, symbole&#10;&#10;Le contenu généré par l’IA peut être incorrect.">
            <a:extLst>
              <a:ext uri="{FF2B5EF4-FFF2-40B4-BE49-F238E27FC236}">
                <a16:creationId xmlns:a16="http://schemas.microsoft.com/office/drawing/2014/main" id="{91D74ED1-6CE1-7050-1DD4-F9B8675047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26261" y="4946197"/>
            <a:ext cx="2098222" cy="982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0890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 descr="Une image contenant texte, Appareils électroniques, capture d’écran, logiciel&#10;&#10;Le contenu généré par l’IA peut être incorrect.">
            <a:extLst>
              <a:ext uri="{FF2B5EF4-FFF2-40B4-BE49-F238E27FC236}">
                <a16:creationId xmlns:a16="http://schemas.microsoft.com/office/drawing/2014/main" id="{D9749E2F-9991-B818-0DCA-87A98179EE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814" y="527956"/>
            <a:ext cx="11244943" cy="6330043"/>
          </a:xfrm>
          <a:prstGeom prst="rect">
            <a:avLst/>
          </a:prstGeom>
        </p:spPr>
      </p:pic>
      <p:pic>
        <p:nvPicPr>
          <p:cNvPr id="3" name="Image 2" descr="Une image contenant texte, capture d’écran, Police, Graphique&#10;&#10;Le contenu généré par l’IA peut être incorrect.">
            <a:extLst>
              <a:ext uri="{FF2B5EF4-FFF2-40B4-BE49-F238E27FC236}">
                <a16:creationId xmlns:a16="http://schemas.microsoft.com/office/drawing/2014/main" id="{A1ABA6FB-1199-2776-1BC2-6050C4466D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68000" y="0"/>
            <a:ext cx="1393153" cy="77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6804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extLst>
    <p:ext uri="{6950BFC3-D8DA-4A85-94F7-54DA5524770B}">
      <p188:commentRel xmlns:p188="http://schemas.microsoft.com/office/powerpoint/2018/8/main" r:id="rId2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 descr="Une image contenant texte, capture d’écran, Police, conception&#10;&#10;Le contenu généré par l’IA peut être incorrect.">
            <a:extLst>
              <a:ext uri="{FF2B5EF4-FFF2-40B4-BE49-F238E27FC236}">
                <a16:creationId xmlns:a16="http://schemas.microsoft.com/office/drawing/2014/main" id="{D78EE3FA-ECB0-A879-5816-5A3413DD08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2" descr="Une image contenant texte, capture d’écran, Police, Graphique&#10;&#10;Le contenu généré par l’IA peut être incorrect.">
            <a:extLst>
              <a:ext uri="{FF2B5EF4-FFF2-40B4-BE49-F238E27FC236}">
                <a16:creationId xmlns:a16="http://schemas.microsoft.com/office/drawing/2014/main" id="{805BB295-FD69-8E34-602A-D23050EFDA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000" y="0"/>
            <a:ext cx="1393153" cy="77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557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 descr="Une image contenant texte, capture d’écran, Police, nombre&#10;&#10;Le contenu généré par l’IA peut être incorrect.">
            <a:extLst>
              <a:ext uri="{FF2B5EF4-FFF2-40B4-BE49-F238E27FC236}">
                <a16:creationId xmlns:a16="http://schemas.microsoft.com/office/drawing/2014/main" id="{09D32B9E-6DBC-E6D1-7106-9233C66A8F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2" descr="Une image contenant texte, capture d’écran, Police, Graphique&#10;&#10;Le contenu généré par l’IA peut être incorrect.">
            <a:extLst>
              <a:ext uri="{FF2B5EF4-FFF2-40B4-BE49-F238E27FC236}">
                <a16:creationId xmlns:a16="http://schemas.microsoft.com/office/drawing/2014/main" id="{9479914A-D31D-437C-7060-7130FE55E1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000" y="0"/>
            <a:ext cx="1393153" cy="77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382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 descr="Une image contenant texte, capture d’écran, carte, diagramme&#10;&#10;Le contenu généré par l’IA peut être incorrect.">
            <a:extLst>
              <a:ext uri="{FF2B5EF4-FFF2-40B4-BE49-F238E27FC236}">
                <a16:creationId xmlns:a16="http://schemas.microsoft.com/office/drawing/2014/main" id="{15A51FAB-F67E-0825-54E4-7B8D9B9623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7" descr="Une image contenant texte, capture d’écran, Police, Graphique&#10;&#10;Le contenu généré par l’IA peut être incorrect.">
            <a:extLst>
              <a:ext uri="{FF2B5EF4-FFF2-40B4-BE49-F238E27FC236}">
                <a16:creationId xmlns:a16="http://schemas.microsoft.com/office/drawing/2014/main" id="{C68D6359-9805-8B09-2CE5-32E17DA2DB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000" y="0"/>
            <a:ext cx="1393153" cy="77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312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 descr="Une image contenant texte, capture d’écran, Police&#10;&#10;Le contenu généré par l’IA peut être incorrect.">
            <a:extLst>
              <a:ext uri="{FF2B5EF4-FFF2-40B4-BE49-F238E27FC236}">
                <a16:creationId xmlns:a16="http://schemas.microsoft.com/office/drawing/2014/main" id="{0087ABAF-4182-83C5-DD7C-CEA819E47A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503" y="147145"/>
            <a:ext cx="11671738" cy="6563711"/>
          </a:xfrm>
          <a:prstGeom prst="rect">
            <a:avLst/>
          </a:prstGeom>
        </p:spPr>
      </p:pic>
      <p:pic>
        <p:nvPicPr>
          <p:cNvPr id="6" name="Image 5" descr="Une image contenant texte, capture d’écran, Police, Graphique&#10;&#10;Le contenu généré par l’IA peut être incorrect.">
            <a:extLst>
              <a:ext uri="{FF2B5EF4-FFF2-40B4-BE49-F238E27FC236}">
                <a16:creationId xmlns:a16="http://schemas.microsoft.com/office/drawing/2014/main" id="{62ABA49A-0F4E-A98A-3DD1-D95C5C4B86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000" y="0"/>
            <a:ext cx="1393153" cy="77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0313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Une image contenant texte, capture d’écran, carte de visite, Police&#10;&#10;Le contenu généré par l’IA peut être incorrect.">
            <a:extLst>
              <a:ext uri="{FF2B5EF4-FFF2-40B4-BE49-F238E27FC236}">
                <a16:creationId xmlns:a16="http://schemas.microsoft.com/office/drawing/2014/main" id="{F7E814E0-E252-7B5A-8BEC-F4ABE519DE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4" descr="Une image contenant texte, capture d’écran, Police, Graphique&#10;&#10;Le contenu généré par l’IA peut être incorrect.">
            <a:extLst>
              <a:ext uri="{FF2B5EF4-FFF2-40B4-BE49-F238E27FC236}">
                <a16:creationId xmlns:a16="http://schemas.microsoft.com/office/drawing/2014/main" id="{74D722C0-628F-3EEC-9BB0-F51E7E82E4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000" y="0"/>
            <a:ext cx="1393153" cy="77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090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Une image contenant blanc, conception&#10;&#10;Le contenu généré par l’IA peut être incorrect.">
            <a:extLst>
              <a:ext uri="{FF2B5EF4-FFF2-40B4-BE49-F238E27FC236}">
                <a16:creationId xmlns:a16="http://schemas.microsoft.com/office/drawing/2014/main" id="{28C9D08C-154F-39F4-EAB3-FDA8FAFD9E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4" descr="Une image contenant texte, capture d’écran, Police, Graphique&#10;&#10;Le contenu généré par l’IA peut être incorrect.">
            <a:extLst>
              <a:ext uri="{FF2B5EF4-FFF2-40B4-BE49-F238E27FC236}">
                <a16:creationId xmlns:a16="http://schemas.microsoft.com/office/drawing/2014/main" id="{AB922BC4-75AA-4869-582E-EA92C0ADA7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68000" y="0"/>
            <a:ext cx="1393153" cy="777397"/>
          </a:xfrm>
          <a:prstGeom prst="rect">
            <a:avLst/>
          </a:prstGeom>
        </p:spPr>
      </p:pic>
      <p:pic>
        <p:nvPicPr>
          <p:cNvPr id="4" name="Enregistrement écran Mai 17 2025">
            <a:hlinkClick r:id="" action="ppaction://media"/>
            <a:extLst>
              <a:ext uri="{FF2B5EF4-FFF2-40B4-BE49-F238E27FC236}">
                <a16:creationId xmlns:a16="http://schemas.microsoft.com/office/drawing/2014/main" id="{0D1F61B5-44E3-6401-02E2-85D80BFAABF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61844" y="1001110"/>
            <a:ext cx="9120187" cy="5486400"/>
          </a:xfrm>
          <a:prstGeom prst="rect">
            <a:avLst/>
          </a:prstGeom>
        </p:spPr>
      </p:pic>
      <p:pic>
        <p:nvPicPr>
          <p:cNvPr id="7" name="Image 6" descr="Une image contenant Police, Graphique, logo, texte&#10;&#10;Le contenu généré par l’IA peut être incorrect.">
            <a:extLst>
              <a:ext uri="{FF2B5EF4-FFF2-40B4-BE49-F238E27FC236}">
                <a16:creationId xmlns:a16="http://schemas.microsoft.com/office/drawing/2014/main" id="{E3F1BDA3-C1E4-FA8B-39E5-4884C1EB927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5446" y="-1542"/>
            <a:ext cx="3864193" cy="906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722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 descr="Une image contenant blanc, conception&#10;&#10;Le contenu généré par l’IA peut être incorrect.">
            <a:extLst>
              <a:ext uri="{FF2B5EF4-FFF2-40B4-BE49-F238E27FC236}">
                <a16:creationId xmlns:a16="http://schemas.microsoft.com/office/drawing/2014/main" id="{CF8E4046-7EAC-B77D-76AB-8BBB989E22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Enregistrement 2025-05-17 143430">
            <a:hlinkClick r:id="" action="ppaction://media"/>
            <a:extLst>
              <a:ext uri="{FF2B5EF4-FFF2-40B4-BE49-F238E27FC236}">
                <a16:creationId xmlns:a16="http://schemas.microsoft.com/office/drawing/2014/main" id="{6BD44E4F-556F-240E-1D50-F5F75DAF032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2442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97914" y="903668"/>
            <a:ext cx="8778875" cy="5486400"/>
          </a:xfrm>
          <a:prstGeom prst="rect">
            <a:avLst/>
          </a:prstGeom>
        </p:spPr>
      </p:pic>
      <p:pic>
        <p:nvPicPr>
          <p:cNvPr id="4" name="Image 3" descr="Une image contenant texte, capture d’écran, Police, Graphique&#10;&#10;Le contenu généré par l’IA peut être incorrect.">
            <a:extLst>
              <a:ext uri="{FF2B5EF4-FFF2-40B4-BE49-F238E27FC236}">
                <a16:creationId xmlns:a16="http://schemas.microsoft.com/office/drawing/2014/main" id="{44B4E18D-1CF0-8171-9DD4-0118C12A6FF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68000" y="0"/>
            <a:ext cx="1393153" cy="77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448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AD6558AD-AB00-12D7-A0B0-0AB9E05C5C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Image 1" descr="Une image contenant texte, Visage humain, capture d’écran, personne&#10;&#10;Le contenu généré par l’IA peut être incorrect.">
            <a:extLst>
              <a:ext uri="{FF2B5EF4-FFF2-40B4-BE49-F238E27FC236}">
                <a16:creationId xmlns:a16="http://schemas.microsoft.com/office/drawing/2014/main" id="{9F93DBA2-F9DE-8B8A-2B3C-FD83AFEF07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3129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Grand écran</PresentationFormat>
  <Slides>10</Slides>
  <Notes>0</Notes>
  <HiddenSlides>0</HiddenSlides>
  <ScaleCrop>false</ScaleCrop>
  <HeadingPairs>
    <vt:vector size="4" baseType="variant">
      <vt:variant>
        <vt:lpstr>Thème</vt:lpstr>
      </vt:variant>
      <vt:variant>
        <vt:i4>1</vt:i4>
      </vt:variant>
      <vt:variant>
        <vt:lpstr>Titres des diapositives</vt:lpstr>
      </vt:variant>
      <vt:variant>
        <vt:i4>10</vt:i4>
      </vt:variant>
    </vt:vector>
  </HeadingPairs>
  <TitlesOfParts>
    <vt:vector size="11" baseType="lpstr">
      <vt:lpstr>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20</cp:revision>
  <dcterms:created xsi:type="dcterms:W3CDTF">2025-05-17T07:16:18Z</dcterms:created>
  <dcterms:modified xsi:type="dcterms:W3CDTF">2025-05-22T19:18:02Z</dcterms:modified>
</cp:coreProperties>
</file>